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70" r:id="rId12"/>
    <p:sldId id="266" r:id="rId13"/>
    <p:sldId id="267" r:id="rId14"/>
    <p:sldId id="268" r:id="rId15"/>
    <p:sldId id="271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8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Vjetrovi, vlaga, naoblaka i padaline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590"/>
            <a:ext cx="8229600" cy="353194"/>
          </a:xfrm>
        </p:spPr>
        <p:txBody>
          <a:bodyPr>
            <a:noAutofit/>
          </a:bodyPr>
          <a:lstStyle/>
          <a:p>
            <a:r>
              <a:rPr lang="hr-HR" sz="2800" dirty="0"/>
              <a:t>Istražite vrste </a:t>
            </a:r>
            <a:r>
              <a:rPr lang="hr-HR" sz="2800" dirty="0" smtClean="0"/>
              <a:t>padalina koje nastaju pri tlu </a:t>
            </a:r>
            <a:r>
              <a:rPr lang="hr-HR" sz="2800" dirty="0"/>
              <a:t>i ispunite tablicu!</a:t>
            </a:r>
            <a:br>
              <a:rPr lang="hr-HR" sz="2800" dirty="0"/>
            </a:b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1649025"/>
              </p:ext>
            </p:extLst>
          </p:nvPr>
        </p:nvGraphicFramePr>
        <p:xfrm>
          <a:off x="457200" y="1563638"/>
          <a:ext cx="8229600" cy="158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12476812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5607433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408603893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1728626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Padalina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Inje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Mraz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Rosa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9717052"/>
                  </a:ext>
                </a:extLst>
              </a:tr>
              <a:tr h="1213286">
                <a:tc>
                  <a:txBody>
                    <a:bodyPr/>
                    <a:lstStyle/>
                    <a:p>
                      <a:r>
                        <a:rPr lang="hr-HR" dirty="0" smtClean="0"/>
                        <a:t>Kako i kada nastaje?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057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36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Padaline koje nastaju u oblaku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261" y="1719698"/>
            <a:ext cx="3745699" cy="2658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221171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Što geograf vidi? Opišite nastanak kiše?</a:t>
            </a:r>
            <a:endParaRPr lang="hr-HR" i="1" dirty="0"/>
          </a:p>
        </p:txBody>
      </p:sp>
    </p:spTree>
    <p:extLst>
      <p:ext uri="{BB962C8B-B14F-4D97-AF65-F5344CB8AC3E}">
        <p14:creationId xmlns="" xmlns:p14="http://schemas.microsoft.com/office/powerpoint/2010/main" val="39157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25" y="-108947"/>
            <a:ext cx="8229600" cy="713234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/>
              <a:t>Uzroci izdizanja zraka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611" y="468794"/>
            <a:ext cx="8017260" cy="303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943171"/>
            <a:ext cx="245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z</a:t>
            </a:r>
            <a:r>
              <a:rPr lang="hr-HR" sz="2400" dirty="0" smtClean="0"/>
              <a:t>rak se jako zagrije od podloge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3291830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</a:t>
            </a:r>
            <a:r>
              <a:rPr lang="hr-HR" sz="2400" dirty="0" smtClean="0"/>
              <a:t>ailazak toplog, vlažnog zraka na reljefnu prepreku</a:t>
            </a:r>
            <a:endParaRPr lang="hr-HR" sz="2400" dirty="0"/>
          </a:p>
        </p:txBody>
      </p:sp>
    </p:spTree>
    <p:extLst>
      <p:ext uri="{BB962C8B-B14F-4D97-AF65-F5344CB8AC3E}">
        <p14:creationId xmlns="" xmlns:p14="http://schemas.microsoft.com/office/powerpoint/2010/main" val="16646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241" y="915566"/>
            <a:ext cx="3971360" cy="303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48478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s</a:t>
            </a:r>
            <a:r>
              <a:rPr lang="hr-HR" sz="2400" dirty="0" smtClean="0"/>
              <a:t>usret toplog i hladnog zraka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285978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Istražite: pročitajte tekst u udžbeniku te zaključite kako nastaje snijeg, a kako tuča? </a:t>
            </a:r>
            <a:endParaRPr lang="hr-HR" sz="2400" i="1" dirty="0"/>
          </a:p>
        </p:txBody>
      </p:sp>
    </p:spTree>
    <p:extLst>
      <p:ext uri="{BB962C8B-B14F-4D97-AF65-F5344CB8AC3E}">
        <p14:creationId xmlns="" xmlns:p14="http://schemas.microsoft.com/office/powerpoint/2010/main" val="13730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49"/>
            <a:ext cx="8229600" cy="792087"/>
          </a:xfrm>
        </p:spPr>
        <p:txBody>
          <a:bodyPr>
            <a:noAutofit/>
          </a:bodyPr>
          <a:lstStyle/>
          <a:p>
            <a:pPr algn="l"/>
            <a:r>
              <a:rPr lang="hr-HR" sz="2400" i="1" dirty="0" smtClean="0"/>
              <a:t>Koje prirodne nepogode su pogodile prostore na fotografijama?</a:t>
            </a:r>
            <a:br>
              <a:rPr lang="hr-HR" sz="2400" i="1" dirty="0" smtClean="0"/>
            </a:br>
            <a:endParaRPr lang="hr-HR" sz="2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59731"/>
            <a:ext cx="8229600" cy="2838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00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Izradila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Marija Ros Kozarić, prof.geologije i geografije</a:t>
            </a:r>
            <a:endParaRPr lang="hr-HR" sz="2800" dirty="0"/>
          </a:p>
        </p:txBody>
      </p:sp>
    </p:spTree>
    <p:extLst>
      <p:ext uri="{BB962C8B-B14F-4D97-AF65-F5344CB8AC3E}">
        <p14:creationId xmlns="" xmlns:p14="http://schemas.microsoft.com/office/powerpoint/2010/main" val="192339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Nakon današnjeg sata moći ćeš...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o</a:t>
            </a:r>
            <a:r>
              <a:rPr lang="hr-HR" sz="2800" dirty="0" smtClean="0"/>
              <a:t>bjasniti vjetrove, vlagu, naoblaku i padaline</a:t>
            </a:r>
          </a:p>
          <a:p>
            <a:r>
              <a:rPr lang="hr-HR" sz="2800" dirty="0"/>
              <a:t>o</a:t>
            </a:r>
            <a:r>
              <a:rPr lang="hr-HR" sz="2800" dirty="0" smtClean="0"/>
              <a:t>pisati planetarne vjetrove i njihova obilježja</a:t>
            </a:r>
          </a:p>
          <a:p>
            <a:r>
              <a:rPr lang="hr-HR" sz="2800" dirty="0"/>
              <a:t>r</a:t>
            </a:r>
            <a:r>
              <a:rPr lang="hr-HR" sz="2800" dirty="0" smtClean="0"/>
              <a:t>azlikovati vrste padalina i opisati njihov nastanak</a:t>
            </a:r>
            <a:endParaRPr lang="hr-HR" sz="2800" dirty="0"/>
          </a:p>
        </p:txBody>
      </p:sp>
    </p:spTree>
    <p:extLst>
      <p:ext uri="{BB962C8B-B14F-4D97-AF65-F5344CB8AC3E}">
        <p14:creationId xmlns="" xmlns:p14="http://schemas.microsoft.com/office/powerpoint/2010/main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Ponovimo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i="1" dirty="0" smtClean="0"/>
              <a:t>Opišite kako se zagrijava zrak.</a:t>
            </a:r>
          </a:p>
          <a:p>
            <a:r>
              <a:rPr lang="hr-HR" sz="2400" i="1" dirty="0" smtClean="0"/>
              <a:t>Objasnite temperaturu i tlak zraka.</a:t>
            </a:r>
          </a:p>
          <a:p>
            <a:r>
              <a:rPr lang="hr-HR" sz="2400" i="1" dirty="0" smtClean="0"/>
              <a:t>U čemu se razlikuju topli i hladni zrak?</a:t>
            </a:r>
          </a:p>
          <a:p>
            <a:r>
              <a:rPr lang="hr-HR" sz="2400" i="1" dirty="0" smtClean="0"/>
              <a:t>Opišite ciklonu i anticiklonu.</a:t>
            </a:r>
          </a:p>
          <a:p>
            <a:r>
              <a:rPr lang="hr-HR" sz="2400" i="1" dirty="0" smtClean="0"/>
              <a:t>Kako nastaje vjetar?</a:t>
            </a:r>
          </a:p>
          <a:p>
            <a:pPr marL="0" indent="0">
              <a:buNone/>
            </a:pPr>
            <a:endParaRPr lang="hr-HR" sz="2400" i="1" dirty="0"/>
          </a:p>
        </p:txBody>
      </p:sp>
    </p:spTree>
    <p:extLst>
      <p:ext uri="{BB962C8B-B14F-4D97-AF65-F5344CB8AC3E}">
        <p14:creationId xmlns="" xmlns:p14="http://schemas.microsoft.com/office/powerpoint/2010/main" val="17999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Planetarni vjetrovi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466728" cy="1584177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</a:t>
            </a:r>
            <a:r>
              <a:rPr lang="hr-HR" dirty="0" smtClean="0"/>
              <a:t>ušu cijele godine na cijeloj Zemlji ne mijenjajući smijer</a:t>
            </a:r>
          </a:p>
          <a:p>
            <a:r>
              <a:rPr lang="hr-HR" dirty="0"/>
              <a:t>u</a:t>
            </a:r>
            <a:r>
              <a:rPr lang="hr-HR" dirty="0" smtClean="0"/>
              <a:t>tječu na klimu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515646"/>
            <a:ext cx="3759254" cy="3421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3075806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Navedite planetarne vjetrove.</a:t>
            </a:r>
          </a:p>
          <a:p>
            <a:r>
              <a:rPr lang="hr-HR" i="1" dirty="0" smtClean="0"/>
              <a:t>Odredite područje na kojem pušu (koristite se znanjem o geografskoj mreži i paralelama). Koji planetarni vjetrovi pušu u Europi?</a:t>
            </a:r>
            <a:endParaRPr lang="hr-HR" i="1" dirty="0"/>
          </a:p>
        </p:txBody>
      </p:sp>
    </p:spTree>
    <p:extLst>
      <p:ext uri="{BB962C8B-B14F-4D97-AF65-F5344CB8AC3E}">
        <p14:creationId xmlns="" xmlns:p14="http://schemas.microsoft.com/office/powerpoint/2010/main" val="4942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15566"/>
            <a:ext cx="3547724" cy="3030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27560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Znate li što je prikazano na slici? Znate li što znače oznake N, NNE, NE?</a:t>
            </a:r>
          </a:p>
          <a:p>
            <a:r>
              <a:rPr lang="hr-HR" i="1" dirty="0" smtClean="0"/>
              <a:t>Prepoznajete li neke nazive na slici?</a:t>
            </a:r>
          </a:p>
          <a:p>
            <a:endParaRPr lang="hr-HR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07580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l</a:t>
            </a:r>
            <a:r>
              <a:rPr lang="hr-HR" dirty="0" smtClean="0"/>
              <a:t>okalni vjetrovi – jugo, bura, tramontana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0071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Vlaga u zraku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35646"/>
            <a:ext cx="5123395" cy="303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2283718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Kako se zove proces prikazan na slici? Opišite ga! Je li količina vode u prirodi stalna)? Odakle vlaga u zraku?</a:t>
            </a:r>
            <a:endParaRPr lang="hr-HR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422793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Količina vode pare u zraku zove se VLAŽNOST ZRAKA. </a:t>
            </a:r>
            <a:endParaRPr lang="hr-HR" b="1" dirty="0"/>
          </a:p>
        </p:txBody>
      </p:sp>
    </p:spTree>
    <p:extLst>
      <p:ext uri="{BB962C8B-B14F-4D97-AF65-F5344CB8AC3E}">
        <p14:creationId xmlns="" xmlns:p14="http://schemas.microsoft.com/office/powerpoint/2010/main" val="39418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71550"/>
            <a:ext cx="7782827" cy="2592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65187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Proučite fotografije. Odakle vodena para na prvoj,  a odakle na drugoj fotografiji? Jeste li se susreli s ovakvim pojavama pare u prirodi i gdje?</a:t>
            </a:r>
            <a:endParaRPr lang="hr-HR" i="1" dirty="0"/>
          </a:p>
        </p:txBody>
      </p:sp>
    </p:spTree>
    <p:extLst>
      <p:ext uri="{BB962C8B-B14F-4D97-AF65-F5344CB8AC3E}">
        <p14:creationId xmlns="" xmlns:p14="http://schemas.microsoft.com/office/powerpoint/2010/main" val="9097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Razmislite 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3030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i="1" dirty="0" smtClean="0"/>
              <a:t>Što je magla? </a:t>
            </a:r>
          </a:p>
          <a:p>
            <a:pPr marL="0" indent="0">
              <a:buNone/>
            </a:pPr>
            <a:r>
              <a:rPr lang="hr-HR" sz="2800" i="1" dirty="0" smtClean="0"/>
              <a:t>A što je oblak?</a:t>
            </a:r>
          </a:p>
          <a:p>
            <a:pPr marL="0" indent="0">
              <a:buNone/>
            </a:pPr>
            <a:endParaRPr lang="hr-HR" sz="2800" i="1" dirty="0"/>
          </a:p>
          <a:p>
            <a:pPr marL="0" indent="0">
              <a:buNone/>
            </a:pPr>
            <a:endParaRPr lang="hr-HR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21696"/>
            <a:ext cx="4104456" cy="2647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44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Vrste padalina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 smtClean="0"/>
              <a:t>padaline koje nastaju u oblacima (kiša, snijeg i tuča)</a:t>
            </a:r>
          </a:p>
          <a:p>
            <a:pPr marL="514350" indent="-514350">
              <a:buAutoNum type="arabicPeriod"/>
            </a:pPr>
            <a:r>
              <a:rPr lang="hr-HR" dirty="0"/>
              <a:t>p</a:t>
            </a:r>
            <a:r>
              <a:rPr lang="hr-HR" dirty="0" smtClean="0"/>
              <a:t>adaline koje nastaju pri tlu (rosa, mraz i inje)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2941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333</Words>
  <Application>Microsoft Office PowerPoint</Application>
  <PresentationFormat>On-screen Show (16:9)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VRIJEME I KLIMA</vt:lpstr>
      <vt:lpstr>Nakon današnjeg sata moći ćeš...</vt:lpstr>
      <vt:lpstr>Ponovimo</vt:lpstr>
      <vt:lpstr>Planetarni vjetrovi</vt:lpstr>
      <vt:lpstr>Slide 5</vt:lpstr>
      <vt:lpstr>Vlaga u zraku</vt:lpstr>
      <vt:lpstr>Slide 7</vt:lpstr>
      <vt:lpstr>Razmislite ...</vt:lpstr>
      <vt:lpstr>Vrste padalina</vt:lpstr>
      <vt:lpstr>Istražite vrste padalina koje nastaju pri tlu i ispunite tablicu! </vt:lpstr>
      <vt:lpstr>Padaline koje nastaju u oblaku</vt:lpstr>
      <vt:lpstr>Uzroci izdizanja zraka</vt:lpstr>
      <vt:lpstr> </vt:lpstr>
      <vt:lpstr>Koje prirodne nepogode su pogodile prostore na fotografijama? </vt:lpstr>
      <vt:lpstr>Izradila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57</cp:revision>
  <dcterms:created xsi:type="dcterms:W3CDTF">2019-03-27T12:00:31Z</dcterms:created>
  <dcterms:modified xsi:type="dcterms:W3CDTF">2019-09-10T12:30:43Z</dcterms:modified>
</cp:coreProperties>
</file>